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77F"/>
    <a:srgbClr val="F9DC0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AD6EF-0946-4137-8908-287543EF735C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8C7AF-0D1D-4FCE-A01A-2C7E6A3BE80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8C7AF-0D1D-4FCE-A01A-2C7E6A3BE800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2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329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757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04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454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68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25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2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332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5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091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E250-56AC-F34B-87A7-DCF65B03C3BA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86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082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Dreaming of </a:t>
            </a:r>
            <a:r>
              <a:rPr lang="en-GB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Europe?</a:t>
            </a:r>
            <a:r>
              <a:rPr lang="hr-HR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narratives </a:t>
            </a:r>
            <a:r>
              <a:rPr lang="en-GB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shapes of three waves of associational activism in </a:t>
            </a:r>
            <a:r>
              <a:rPr lang="en-GB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Croatia</a:t>
            </a:r>
            <a:r>
              <a:rPr lang="hr-HR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sz="3100" dirty="0" smtClean="0">
                <a:solidFill>
                  <a:schemeClr val="bg2">
                    <a:lumMod val="50000"/>
                  </a:schemeClr>
                </a:solidFill>
              </a:rPr>
              <a:t>Paul Stubbs, The Institute of Economics, Zagreb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b="1" dirty="0">
              <a:solidFill>
                <a:srgbClr val="F9DC0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07" y="4137979"/>
            <a:ext cx="8305591" cy="588345"/>
          </a:xfrm>
        </p:spPr>
        <p:txBody>
          <a:bodyPr>
            <a:normAutofit/>
          </a:bodyPr>
          <a:lstStyle/>
          <a:p>
            <a:r>
              <a:rPr lang="ta-IN" sz="2400" dirty="0" smtClean="0">
                <a:solidFill>
                  <a:schemeClr val="bg1"/>
                </a:solidFill>
              </a:rPr>
              <a:t>Zagreb, Hotel Westin </a:t>
            </a:r>
            <a:r>
              <a:rPr lang="en-US" sz="2400" dirty="0" smtClean="0">
                <a:solidFill>
                  <a:schemeClr val="bg1"/>
                </a:solidFill>
              </a:rPr>
              <a:t>|</a:t>
            </a:r>
            <a:r>
              <a:rPr lang="ta-IN" sz="2400" dirty="0" smtClean="0">
                <a:solidFill>
                  <a:schemeClr val="bg1"/>
                </a:solidFill>
              </a:rPr>
              <a:t> 17-19 April 2013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18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7975" y="4943475"/>
            <a:ext cx="1204913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7339" y="4438650"/>
            <a:ext cx="13525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43525" y="3176587"/>
            <a:ext cx="1809749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4462" y="4352925"/>
            <a:ext cx="154563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19050"/>
            <a:ext cx="6688892" cy="1000125"/>
          </a:xfrm>
        </p:spPr>
        <p:txBody>
          <a:bodyPr>
            <a:normAutofit fontScale="90000"/>
          </a:bodyPr>
          <a:lstStyle/>
          <a:p>
            <a:pPr algn="l"/>
            <a:r>
              <a:rPr lang="hr-HR" b="1" dirty="0" smtClean="0">
                <a:solidFill>
                  <a:srgbClr val="32477F"/>
                </a:solidFill>
              </a:rPr>
              <a:t>Thank-you for your attention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pstubbs@eizg.hr</a:t>
            </a:r>
          </a:p>
          <a:p>
            <a:pPr>
              <a:buNone/>
            </a:pPr>
            <a:endParaRPr lang="hr-HR" sz="3600" dirty="0" smtClean="0">
              <a:solidFill>
                <a:schemeClr val="accent4"/>
              </a:solidFill>
            </a:endParaRPr>
          </a:p>
          <a:p>
            <a:pPr>
              <a:buNone/>
            </a:pPr>
            <a:endParaRPr lang="en-US" sz="3600" dirty="0">
              <a:solidFill>
                <a:schemeClr val="accent4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89646" y="5362575"/>
            <a:ext cx="2240067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57338" y="2257425"/>
            <a:ext cx="2052033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34704" y="1162050"/>
            <a:ext cx="2085484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14975" y="1076325"/>
            <a:ext cx="266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829300" y="1757363"/>
            <a:ext cx="12763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6863" y="1143000"/>
            <a:ext cx="14192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00398" y="2724150"/>
            <a:ext cx="110545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52643" y="4362450"/>
            <a:ext cx="1505381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737448" y="2181224"/>
            <a:ext cx="2044228" cy="143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014538" y="3678801"/>
            <a:ext cx="2166937" cy="139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086225" y="3591532"/>
            <a:ext cx="1543050" cy="219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381625" y="5757863"/>
            <a:ext cx="152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057525" y="819150"/>
            <a:ext cx="800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849743" y="6039537"/>
            <a:ext cx="1541406" cy="7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504807" y="5843589"/>
            <a:ext cx="1314718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914775" y="752475"/>
            <a:ext cx="152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7011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</Words>
  <Application>Microsoft Office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Dreaming of Europe? narratives and shapes of three waves of associational activism in Croatia Paul Stubbs, The Institute of Economics, Zagreb </vt:lpstr>
      <vt:lpstr>Thank-you for your attention</vt:lpstr>
    </vt:vector>
  </TitlesOfParts>
  <Company>Internet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Natalija Gojkovic</dc:creator>
  <cp:lastModifiedBy>Reviewer 1</cp:lastModifiedBy>
  <cp:revision>9</cp:revision>
  <dcterms:created xsi:type="dcterms:W3CDTF">2013-04-08T14:50:11Z</dcterms:created>
  <dcterms:modified xsi:type="dcterms:W3CDTF">2013-04-10T13:05:53Z</dcterms:modified>
</cp:coreProperties>
</file>